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  <p:sldId id="257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3" r:id="rId14"/>
    <p:sldId id="270" r:id="rId15"/>
    <p:sldId id="271" r:id="rId16"/>
    <p:sldId id="272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C9EACC2-B6BA-4302-9E21-F10EB7DB97E0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7E45FA9-A3E8-4773-A857-B0AF875A9E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653136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Игумен земли Русской </a:t>
            </a:r>
            <a:br>
              <a:rPr lang="ru-RU" sz="72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72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Преподобный Сергий Радонежский</a:t>
            </a:r>
            <a:endParaRPr lang="ru-RU" sz="72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Подвижнический путь к христианству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4150310" cy="2335907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5" name="Рисунок 4" descr="get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3068960"/>
            <a:ext cx="5248582" cy="2952328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Благословение русского войска Сергием Радонежским 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7016" y="1988840"/>
            <a:ext cx="3219672" cy="324036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7" name="Рисунок 6" descr="459227339_1280x96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628800"/>
            <a:ext cx="5176299" cy="4248472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Ученики Сергия Радонежского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5642" y="1484784"/>
            <a:ext cx="6890734" cy="4392488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lagodatnyi-vospitatel-russkogo-dux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7632849" cy="5241223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99462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59" y="620688"/>
            <a:ext cx="8012921" cy="5328592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IMG7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2666" y="692696"/>
            <a:ext cx="8073126" cy="4968552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09706_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2780928"/>
            <a:ext cx="5000625" cy="304800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4" name="Содержимое 3" descr="121-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4390964" cy="3024336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183880" cy="1051560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03972_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1556792"/>
            <a:ext cx="6696744" cy="4201649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Преподобный Сергий Радонежский</a:t>
            </a:r>
          </a:p>
        </p:txBody>
      </p:sp>
      <p:pic>
        <p:nvPicPr>
          <p:cNvPr id="5" name="Содержимое 4" descr="sv.-S.-Ефошкин-С.-По-Руси.-Прп.-Сергий-Радонеж.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132856"/>
            <a:ext cx="4258817" cy="3314055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1988840"/>
            <a:ext cx="4038600" cy="4248472"/>
          </a:xfrm>
        </p:spPr>
        <p:txBody>
          <a:bodyPr>
            <a:normAutofit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Сергий Радонежский (1314 -1392) – монах, святой, основал Троицкий монастырь.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 рождении в биографии Сергия Радонежского было получено имя Варфоломей.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>
              <a:buNone/>
            </a:pPr>
            <a:r>
              <a:rPr lang="ru-RU" sz="3500" b="1" i="1" dirty="0" smtClean="0">
                <a:latin typeface="Times New Roman" pitchFamily="18" charset="0"/>
                <a:cs typeface="Times New Roman" pitchFamily="18" charset="0"/>
              </a:rPr>
              <a:t>Эпиграф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None/>
            </a:pPr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300" i="1" dirty="0" smtClean="0">
                <a:latin typeface="Times New Roman" pitchFamily="18" charset="0"/>
                <a:cs typeface="Times New Roman" pitchFamily="18" charset="0"/>
              </a:rPr>
              <a:t>Творя память преподобного Сергия, мы проверяем самих себя, пересматриваем свой нравственный запас, завещанный нам великими строителями нашего нравственного порядка, обновляем его, пополняем производственные в нем траты.</a:t>
            </a:r>
            <a:endParaRPr lang="ru-RU" sz="43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10" descr="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8294318" cy="4680520"/>
          </a:xfrm>
          <a:effectLst>
            <a:reflection blurRad="6350" stA="52000" endA="300" endPos="35000" dir="5400000" sy="-100000" algn="bl" rotWithShape="0"/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Родители Сергия Радонежского</a:t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Кирилл и Мария 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362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47864" y="1700808"/>
            <a:ext cx="5299240" cy="3974430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5" name="Рисунок 4" descr="km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2816"/>
            <a:ext cx="2828371" cy="3384376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Встреча со старцем 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484784"/>
            <a:ext cx="3960440" cy="3262431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564904"/>
            <a:ext cx="3941015" cy="2952328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Хотьково-Покровский монастырь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59832" y="1628800"/>
            <a:ext cx="5602223" cy="3096344"/>
          </a:xfrm>
          <a:effectLst>
            <a:reflection blurRad="6350" stA="52000" endA="300" endPos="35000" dir="5400000" sy="-100000" algn="bl" rotWithShape="0"/>
            <a:softEdge rad="127000"/>
          </a:effectLst>
        </p:spPr>
      </p:pic>
      <p:pic>
        <p:nvPicPr>
          <p:cNvPr id="5" name="Рисунок 4" descr="i (4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3717032"/>
            <a:ext cx="3514660" cy="2376264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Брат Сергия Радонежского 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Стефан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700808"/>
            <a:ext cx="6264696" cy="413340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Храм </a:t>
            </a:r>
            <a:r>
              <a:rPr lang="ru-RU" sz="4000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Живоначальной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Троицы на берегу реки </a:t>
            </a:r>
            <a:r>
              <a:rPr lang="ru-RU" sz="4000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кончуры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UfH3xbHWI6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1700808"/>
            <a:ext cx="6696744" cy="4121624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201</TotalTime>
  <Words>100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Аспект</vt:lpstr>
      <vt:lpstr>Игумен земли Русской  Преподобный Сергий Радонежский</vt:lpstr>
      <vt:lpstr>Преподобный Сергий Радонежский</vt:lpstr>
      <vt:lpstr>Слайд 3</vt:lpstr>
      <vt:lpstr>Слайд 4</vt:lpstr>
      <vt:lpstr>Родители Сергия Радонежского Кирилл и Мария </vt:lpstr>
      <vt:lpstr>Встреча со старцем </vt:lpstr>
      <vt:lpstr>Хотьково-Покровский монастырь</vt:lpstr>
      <vt:lpstr>Брат Сергия Радонежского  Стефан</vt:lpstr>
      <vt:lpstr>Храм Живоначальной Троицы на берегу реки кончуры</vt:lpstr>
      <vt:lpstr>Подвижнический путь к христианству</vt:lpstr>
      <vt:lpstr>Благословение русского войска Сергием Радонежским </vt:lpstr>
      <vt:lpstr>Ученики Сергия Радонежского</vt:lpstr>
      <vt:lpstr>Слайд 13</vt:lpstr>
      <vt:lpstr>Слайд 14</vt:lpstr>
      <vt:lpstr>Слайд 15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Игумен земли Русской  Преподобный Сергий Радонежский</dc:title>
  <dc:creator>Samsung</dc:creator>
  <cp:lastModifiedBy>Samsung</cp:lastModifiedBy>
  <cp:revision>19</cp:revision>
  <dcterms:created xsi:type="dcterms:W3CDTF">2016-03-21T16:02:43Z</dcterms:created>
  <dcterms:modified xsi:type="dcterms:W3CDTF">2016-03-21T19:24:28Z</dcterms:modified>
</cp:coreProperties>
</file>