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72" r:id="rId4"/>
    <p:sldId id="265" r:id="rId5"/>
    <p:sldId id="266" r:id="rId6"/>
    <p:sldId id="273" r:id="rId7"/>
    <p:sldId id="274" r:id="rId8"/>
    <p:sldId id="269" r:id="rId9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604" autoAdjust="0"/>
  </p:normalViewPr>
  <p:slideViewPr>
    <p:cSldViewPr>
      <p:cViewPr varScale="1">
        <p:scale>
          <a:sx n="73" d="100"/>
          <a:sy n="7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52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869160"/>
            <a:ext cx="6480720" cy="1224136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1" y="45855"/>
            <a:ext cx="612068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79512" y="1340768"/>
            <a:ext cx="741682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5"/>
            <a:ext cx="612068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741682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</a:pPr>
            <a:r>
              <a:rPr lang="ru-RU" b="1" dirty="0"/>
              <a:t>                                                                                                          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4400" dirty="0">
                <a:effectLst/>
                <a:latin typeface="Times New Roman" panose="02020603050405020304" pitchFamily="18" charset="0"/>
                <a:ea typeface="Franklin Gothic Book" panose="020B050302010202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Times New Roman" panose="02020603050405020304" pitchFamily="18" charset="0"/>
                <a:ea typeface="Franklin Gothic Book" panose="020B0503020102020204" pitchFamily="34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Агджабекова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Алибалаевна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2022 год</a:t>
            </a:r>
            <a:r>
              <a:rPr lang="ru-RU" sz="1800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97E502D-74FA-48A1-AB74-D657831F8F2B}"/>
              </a:ext>
            </a:extLst>
          </p:cNvPr>
          <p:cNvSpPr/>
          <p:nvPr/>
        </p:nvSpPr>
        <p:spPr>
          <a:xfrm>
            <a:off x="401688" y="1556792"/>
            <a:ext cx="871296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влияет здоровый образа </a:t>
            </a: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жизни </a:t>
            </a:r>
          </a:p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41A0DF-C36A-4EFE-B911-E11CDE1C1421}"/>
              </a:ext>
            </a:extLst>
          </p:cNvPr>
          <p:cNvSpPr txBox="1"/>
          <p:nvPr/>
        </p:nvSpPr>
        <p:spPr>
          <a:xfrm>
            <a:off x="1226096" y="176885"/>
            <a:ext cx="6691808" cy="601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600" b="1" dirty="0">
                <a:effectLst/>
                <a:latin typeface="Times New Roman" panose="02020603050405020304" pitchFamily="18" charset="0"/>
                <a:ea typeface="Franklin Gothic Book" panose="020B0503020102020204" pitchFamily="34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  <a:endParaRPr lang="ru-RU" sz="1600" dirty="0">
              <a:effectLst/>
              <a:latin typeface="Times New Roman" panose="02020603050405020304" pitchFamily="18" charset="0"/>
              <a:ea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1600" b="1" dirty="0">
                <a:effectLst/>
                <a:latin typeface="Times New Roman" panose="02020603050405020304" pitchFamily="18" charset="0"/>
                <a:ea typeface="Franklin Gothic Book" panose="020B0503020102020204" pitchFamily="34" charset="0"/>
                <a:cs typeface="Times New Roman" panose="02020603050405020304" pitchFamily="18" charset="0"/>
              </a:rPr>
              <a:t>"Средняя общеобразовательная школа №31"</a:t>
            </a:r>
            <a:endParaRPr lang="ru-RU" sz="1600" dirty="0">
              <a:effectLst/>
              <a:latin typeface="Times New Roman" panose="02020603050405020304" pitchFamily="18" charset="0"/>
              <a:ea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</a:t>
            </a:r>
            <a:endParaRPr lang="ru-RU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1" y="1772816"/>
            <a:ext cx="7200799" cy="49685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организм требует бережного к себе отношения. 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в первую очередь, обеспечить это можно, </a:t>
            </a:r>
          </a:p>
          <a:p>
            <a:pPr marL="0" indent="0" algn="just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ведя здоровый образ жизни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такой образ жизни, который направлен на сохранение здоровья, профилактику болезней и укрепление организма в целом. Он помогает не только сохранять и укреплять здоровье, но и улучшать работоспособность организма, раскрывать в человеке его лучшие физические качества.</a:t>
            </a: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0FF970-801C-41D1-AA52-81B4AA6EE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4" y="153955"/>
            <a:ext cx="7560840" cy="1137117"/>
          </a:xfrm>
        </p:spPr>
        <p:txBody>
          <a:bodyPr>
            <a:noAutofit/>
          </a:bodyPr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здорового образа жизни.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762533-77AE-4069-84CE-EE346C3D9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381538"/>
            <a:ext cx="7200800" cy="532250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включает множество разных компонентов, затрагивающих все сферы человеческой жизни. </a:t>
            </a:r>
          </a:p>
          <a:p>
            <a:pPr marL="0" indent="0" algn="just">
              <a:buNone/>
            </a:pP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ыделяют следующие </a:t>
            </a:r>
            <a:r>
              <a:rPr lang="ru-RU" sz="2200" b="1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составляющие здорового образа жизни:</a:t>
            </a:r>
          </a:p>
          <a:p>
            <a:pPr algn="just"/>
            <a:r>
              <a:rPr lang="ru-RU" sz="2200" b="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спортом; 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-полноценный отдых;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-сбалансированное питание;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-укрепление иммунитета;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-соблюдение правил личной гигиены;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-отказ от вредных привычек;</a:t>
            </a:r>
          </a:p>
          <a:p>
            <a:pPr algn="just"/>
            <a:r>
              <a:rPr lang="ru-RU" sz="2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-хорошее эмоционально-психическое состояние.</a:t>
            </a:r>
          </a:p>
        </p:txBody>
      </p:sp>
    </p:spTree>
    <p:extLst>
      <p:ext uri="{BB962C8B-B14F-4D97-AF65-F5344CB8AC3E}">
        <p14:creationId xmlns:p14="http://schemas.microsoft.com/office/powerpoint/2010/main" val="11614731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питание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21" y="1309716"/>
            <a:ext cx="7416824" cy="496855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вести здоровый образ жизни нужно правильно питаться .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здоровому жизни и питанию: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 должен быть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разнообразным.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потребление жидкости. </a:t>
            </a:r>
          </a:p>
          <a:p>
            <a:pPr marL="457200" indent="-457200" algn="just">
              <a:buAutoNum type="arabicPeriod"/>
            </a:pP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Каллорийность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суточного рациона не должна превышать норм. 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питания. 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пищу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употреблять медленно, тщательно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пережевывайте. </a:t>
            </a:r>
          </a:p>
          <a:p>
            <a:pPr marL="457200" indent="-457200" algn="just">
              <a:buAutoNum type="arabicPeriod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Потребляйте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свежие продукты. </a:t>
            </a:r>
          </a:p>
        </p:txBody>
      </p:sp>
    </p:spTree>
    <p:extLst>
      <p:ext uri="{BB962C8B-B14F-4D97-AF65-F5344CB8AC3E}">
        <p14:creationId xmlns:p14="http://schemas.microsoft.com/office/powerpoint/2010/main" val="27585044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45855"/>
            <a:ext cx="6120680" cy="1006881"/>
          </a:xfrm>
        </p:spPr>
        <p:txBody>
          <a:bodyPr>
            <a:normAutofit/>
          </a:bodyPr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7128792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вести здоровый образ жизни следует не только правильно питаться, но и заниматься спортом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любые физические нагрузки обеспечивают большие преимущества для организма человека, его здоровья, улучшает мышечную систему, кости, продлевает продолжительность жизни.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Регулярные физические нагрузки снимают стресс, улучшают настроение и повышают работоспособность человека.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обеспечивает: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крепкие кости 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мышцы;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сердечно-сосудистой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системы;</a:t>
            </a:r>
          </a:p>
        </p:txBody>
      </p:sp>
    </p:spTree>
    <p:extLst>
      <p:ext uri="{BB962C8B-B14F-4D97-AF65-F5344CB8AC3E}">
        <p14:creationId xmlns:p14="http://schemas.microsoft.com/office/powerpoint/2010/main" val="21917840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1223050"/>
            <a:ext cx="7488832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семьи не может обойтись без соблюдения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личной гигиены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включает в себя: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чистку зубов и слежение за их здоровьем;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поддержание в чистоте предметов личной гигиены, одежды, обуви;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регулярные водные процедуры, в том числе приём ванны или душа, умывание, полоскание зубов после приёма пищи;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своевременное мытьё посуды и прочие мероприятия, направленные на поддержание частоты дома.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не знаете, с чего начать здоровый образ жизни, то пересмотрите в первую очередь своё питание и двигательную активность.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составляющие принесут первые весомые плоды по оздоровлению и улучшению самочувствия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1" y="45855"/>
            <a:ext cx="6120680" cy="1006881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гигиена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251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62735"/>
            <a:ext cx="7272808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нагрузки оказывается, чрезвычайно важна для нашей мыслительной деятельности.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 является основой полноценной умственной и физической деятельности, здоровья,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работоспособности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продолжительность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</a:p>
          <a:p>
            <a:pPr marL="0" indent="0">
              <a:buNone/>
            </a:pP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Важно,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принципы ЗОЖ были осознанным выбором самого 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6120680" cy="100688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Важность ЗОЖ для лиц подросткового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7936990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412776"/>
            <a:ext cx="7128792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жизни положительно влияет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жизни помогает нам выполнять наши цели и задачи, успешно реализовывать свои планы, справляться с трудностями, а если придётся, то и с колоссальными перегрузками.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Крепкое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здоровье, поддерживаемое и укрепляемое самим человеком, позволит ему прожить долгую и полную радостей жизнь.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120680" cy="1006881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6621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86cb2fbedb28db3bbf3c1155e21f09af4f93469"/>
</p:tagLst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2584</TotalTime>
  <Words>445</Words>
  <Application>Microsoft Office PowerPoint</Application>
  <PresentationFormat>Экран (4:3)</PresentationFormat>
  <Paragraphs>62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                                                                                                                                       Учитель начальных классов: Агджабекова Марина Алибалаевна                                                                                     2022 год   </vt:lpstr>
      <vt:lpstr> Здоровый образ жизни</vt:lpstr>
      <vt:lpstr>Составляющие здорового образа жизни.</vt:lpstr>
      <vt:lpstr>Правильное питание</vt:lpstr>
      <vt:lpstr>Спорт</vt:lpstr>
      <vt:lpstr>Личная гигиена</vt:lpstr>
      <vt:lpstr>Важность ЗОЖ для лиц подросткового возраста</vt:lpstr>
      <vt:lpstr>Заключение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Спортивные аксессуары</dc:title>
  <dc:creator>obstinate</dc:creator>
  <dc:description>Шаблон презентации с сайта https://presentation-creation.ru/</dc:description>
  <cp:lastModifiedBy>Acer )</cp:lastModifiedBy>
  <cp:revision>692</cp:revision>
  <dcterms:created xsi:type="dcterms:W3CDTF">2018-02-25T09:09:03Z</dcterms:created>
  <dcterms:modified xsi:type="dcterms:W3CDTF">2022-09-04T10:16:44Z</dcterms:modified>
</cp:coreProperties>
</file>