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CCEEC-FB41-4364-AB3F-6F974CD3751A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28705-645C-4DCB-A017-39BAB2BA84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28705-645C-4DCB-A017-39BAB2BA84B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2B1FF2-FAA5-4A68-8B57-F00FDA9FED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BB9AE8-4F3E-47FF-B95B-144414C55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B1FF2-FAA5-4A68-8B57-F00FDA9FED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9AE8-4F3E-47FF-B95B-144414C55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B1FF2-FAA5-4A68-8B57-F00FDA9FED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9AE8-4F3E-47FF-B95B-144414C55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B1FF2-FAA5-4A68-8B57-F00FDA9FED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9AE8-4F3E-47FF-B95B-144414C555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B1FF2-FAA5-4A68-8B57-F00FDA9FED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9AE8-4F3E-47FF-B95B-144414C555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B1FF2-FAA5-4A68-8B57-F00FDA9FED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9AE8-4F3E-47FF-B95B-144414C555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B1FF2-FAA5-4A68-8B57-F00FDA9FED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9AE8-4F3E-47FF-B95B-144414C555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B1FF2-FAA5-4A68-8B57-F00FDA9FED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9AE8-4F3E-47FF-B95B-144414C5550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B1FF2-FAA5-4A68-8B57-F00FDA9FED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9AE8-4F3E-47FF-B95B-144414C55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2B1FF2-FAA5-4A68-8B57-F00FDA9FED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9AE8-4F3E-47FF-B95B-144414C555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2B1FF2-FAA5-4A68-8B57-F00FDA9FED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BB9AE8-4F3E-47FF-B95B-144414C555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2B1FF2-FAA5-4A68-8B57-F00FDA9FED11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BB9AE8-4F3E-47FF-B95B-144414C555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Классный час с психологом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324639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Педагог-психолог: Медведева О.А.</a:t>
            </a:r>
          </a:p>
          <a:p>
            <a:r>
              <a:rPr lang="ru-RU" dirty="0" smtClean="0"/>
              <a:t>МОУ СОШ №31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Г.о.Подольск</a:t>
            </a:r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2017 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8784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140968"/>
            <a:ext cx="464400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05248" y="23519232"/>
            <a:ext cx="11748137" cy="660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5489" y="0"/>
            <a:ext cx="4608511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140968"/>
            <a:ext cx="449999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</TotalTime>
  <Words>18</Words>
  <Application>Microsoft Office PowerPoint</Application>
  <PresentationFormat>Экран (4:3)</PresentationFormat>
  <Paragraphs>13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Открытая</vt:lpstr>
      <vt:lpstr>Классный час с психологом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с психологом</dc:title>
  <dc:creator>компютер</dc:creator>
  <cp:lastModifiedBy>компютер</cp:lastModifiedBy>
  <cp:revision>1</cp:revision>
  <dcterms:created xsi:type="dcterms:W3CDTF">2017-05-02T09:53:33Z</dcterms:created>
  <dcterms:modified xsi:type="dcterms:W3CDTF">2017-05-02T10:07:11Z</dcterms:modified>
</cp:coreProperties>
</file>