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837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920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693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71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0626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221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298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536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676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7257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394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9749E-B006-4FB0-AB93-45DBBE1A54FC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43798-99E8-4AA0-A522-3D016FDB39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772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Проект на тему: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Они защищали Родину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</a:t>
            </a:r>
            <a:r>
              <a:rPr lang="ru-RU" sz="1800" dirty="0" smtClean="0"/>
              <a:t>выполнила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                                                                           ученица 4Б класса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                                                                      МОУ СОШ № 31</a:t>
            </a:r>
          </a:p>
          <a:p>
            <a:r>
              <a:rPr lang="ru-RU" sz="1800" dirty="0" smtClean="0"/>
              <a:t>                                                                           Михалева Маргарита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740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Литература: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Интернет</a:t>
            </a:r>
          </a:p>
          <a:p>
            <a:pPr algn="ctr">
              <a:buFont typeface="Wingdings" pitchFamily="2" charset="2"/>
              <a:buChar char="Ø"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Домашний архив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11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Содержание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/>
              <a:t>Введение.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/>
              <a:t>Основная часть: 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400" dirty="0" smtClean="0"/>
              <a:t>Что значит для меня Родина.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400" dirty="0" smtClean="0"/>
              <a:t>Герои войны.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400" dirty="0" smtClean="0"/>
              <a:t>Моя прабабушка.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|||</a:t>
            </a:r>
            <a:r>
              <a:rPr lang="ru-RU" sz="2400" dirty="0" smtClean="0"/>
              <a:t>.</a:t>
            </a:r>
            <a:r>
              <a:rPr lang="en-US" sz="2400" dirty="0" smtClean="0"/>
              <a:t> </a:t>
            </a:r>
            <a:r>
              <a:rPr lang="ru-RU" sz="2400" dirty="0" smtClean="0"/>
              <a:t>Заключение.</a:t>
            </a:r>
          </a:p>
          <a:p>
            <a:pPr marL="0" indent="0" algn="ctr">
              <a:lnSpc>
                <a:spcPct val="150000"/>
              </a:lnSpc>
              <a:buNone/>
            </a:pPr>
            <a:endParaRPr lang="ru-RU" sz="2400" dirty="0" smtClean="0"/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400" dirty="0" smtClean="0"/>
              <a:t>                                                                                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romanUcPeriod"/>
            </a:pPr>
            <a:endParaRPr lang="ru-RU" sz="2400" dirty="0"/>
          </a:p>
          <a:p>
            <a:pPr marL="514350" indent="-514350" algn="ctr">
              <a:lnSpc>
                <a:spcPct val="150000"/>
              </a:lnSpc>
              <a:buFont typeface="+mj-lt"/>
              <a:buAutoNum type="romanUcPeriod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66532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Цель проекта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Развитие патриотических чувств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Проявление внимания и уважения к героям </a:t>
            </a:r>
          </a:p>
          <a:p>
            <a:pPr marL="0" indent="0">
              <a:buNone/>
            </a:pPr>
            <a:r>
              <a:rPr lang="ru-RU" sz="2400" dirty="0" smtClean="0"/>
              <a:t>    Великой Отечественной войны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79632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1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/>
              <a:t>1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Введение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Вспомним всех поименно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</a:t>
            </a:r>
            <a:r>
              <a:rPr lang="ru-RU" sz="1600" dirty="0" smtClean="0"/>
              <a:t>горем вспомним своим…</a:t>
            </a:r>
            <a:br>
              <a:rPr lang="ru-RU" sz="1600" dirty="0" smtClean="0"/>
            </a:br>
            <a:r>
              <a:rPr lang="ru-RU" sz="1600" dirty="0" smtClean="0"/>
              <a:t>Это нужно-не мертвым!</a:t>
            </a:r>
            <a:br>
              <a:rPr lang="ru-RU" sz="1600" dirty="0" smtClean="0"/>
            </a:br>
            <a:r>
              <a:rPr lang="ru-RU" sz="1600" dirty="0"/>
              <a:t> </a:t>
            </a:r>
            <a:r>
              <a:rPr lang="ru-RU" sz="1600" dirty="0" smtClean="0"/>
              <a:t>      Это нужно-живым!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Р. Рождественский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79512" y="2276872"/>
            <a:ext cx="8856984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Прошло уже 75 лет со Дня Победы нашего народа в Великой Отечественной войне, а это значит, </a:t>
            </a:r>
          </a:p>
          <a:p>
            <a:pPr marL="0" indent="0">
              <a:buNone/>
            </a:pPr>
            <a:r>
              <a:rPr lang="ru-RU" sz="1600" dirty="0" smtClean="0"/>
              <a:t>Что все меньше участников  этих событий остается в живых. Отечественная война- это подвиг наших прадедов и прабабушек, без которого немыслима Россия, без которого она не была бы Великой державой.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3356992"/>
            <a:ext cx="583264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0824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07288" cy="2088232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  2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Основная часть:   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Что значит для меня Родина.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/>
              <a:t>Родина-это страна, в которой  ты родился, живешь со своими родными и друзьями. Леса, поля, горы, реки и моря-это все наша Родина.   Для меня Родина –это мой дом, в котором я живу, школа, в которой я учусь, улица, по которой я каждый день хожу и гуляю с друзьями.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Мы любим свой родной язык, песни и танцы своего народа.</a:t>
            </a:r>
            <a:br>
              <a:rPr lang="ru-RU" sz="1800" dirty="0" smtClean="0"/>
            </a:br>
            <a:r>
              <a:rPr lang="ru-RU" sz="1800" dirty="0" smtClean="0"/>
              <a:t>Любить Родину- это своим трудом преумножать ее славу</a:t>
            </a:r>
            <a:r>
              <a:rPr lang="ru-RU" sz="1800" dirty="0"/>
              <a:t> </a:t>
            </a:r>
            <a:r>
              <a:rPr lang="ru-RU" sz="1800" dirty="0" smtClean="0"/>
              <a:t> и богатство.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76872"/>
            <a:ext cx="8435280" cy="377728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Забыть свою Родину невозможно, она всегда в наших сердцах.  Это самое лучшее место, которое может быть на земле.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6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   Герои войны.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800" b="1" i="1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i="1" dirty="0" smtClean="0"/>
              <a:t>В </a:t>
            </a:r>
            <a:r>
              <a:rPr lang="ru-RU" sz="1800" dirty="0" smtClean="0"/>
              <a:t>1941 г. На нашу страну напали фашистские захватчики во главе с Гитлером. Весь народ поднялся на защиту своей Родины. Солдаты сражались самоотверженно, проливая кровь за нашу свободу за наше будущее , за наше счастье.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800" b="1" i="1" dirty="0"/>
          </a:p>
          <a:p>
            <a:pPr marL="0" indent="0">
              <a:buNone/>
            </a:pPr>
            <a:endParaRPr lang="ru-RU" sz="1800" b="1" i="1" dirty="0"/>
          </a:p>
        </p:txBody>
      </p:sp>
    </p:spTree>
    <p:extLst>
      <p:ext uri="{BB962C8B-B14F-4D97-AF65-F5344CB8AC3E}">
        <p14:creationId xmlns:p14="http://schemas.microsoft.com/office/powerpoint/2010/main" xmlns="" val="671121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           </a:t>
            </a:r>
            <a:endParaRPr lang="ru-RU" sz="1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260648"/>
            <a:ext cx="8363272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Вспомним подвиг Лени Голикова, который              </a:t>
            </a:r>
          </a:p>
          <a:p>
            <a:pPr marL="0" indent="0">
              <a:buNone/>
            </a:pPr>
            <a:r>
              <a:rPr lang="ru-RU" sz="1600" dirty="0" smtClean="0"/>
              <a:t>бросил гранату и подорвал машину с</a:t>
            </a:r>
          </a:p>
          <a:p>
            <a:pPr marL="0" indent="0">
              <a:buNone/>
            </a:pPr>
            <a:r>
              <a:rPr lang="ru-RU" sz="1600" dirty="0"/>
              <a:t>н</a:t>
            </a:r>
            <a:r>
              <a:rPr lang="ru-RU" sz="1600" dirty="0" smtClean="0"/>
              <a:t>емецким генералом  </a:t>
            </a:r>
            <a:r>
              <a:rPr lang="ru-RU" sz="1600" dirty="0" err="1" smtClean="0"/>
              <a:t>Виртцем</a:t>
            </a:r>
            <a:r>
              <a:rPr lang="ru-RU" sz="1600" dirty="0" smtClean="0"/>
              <a:t>.  В  </a:t>
            </a:r>
          </a:p>
          <a:p>
            <a:pPr marL="0" indent="0">
              <a:buNone/>
            </a:pPr>
            <a:r>
              <a:rPr lang="ru-RU" sz="1600" dirty="0"/>
              <a:t>е</a:t>
            </a:r>
            <a:r>
              <a:rPr lang="ru-RU" sz="1600" dirty="0" smtClean="0"/>
              <a:t>го портфеле  оказались ценные</a:t>
            </a:r>
          </a:p>
          <a:p>
            <a:pPr marL="0" indent="0">
              <a:buNone/>
            </a:pPr>
            <a:r>
              <a:rPr lang="ru-RU" sz="1600" dirty="0"/>
              <a:t>с</a:t>
            </a:r>
            <a:r>
              <a:rPr lang="ru-RU" sz="1600" dirty="0" smtClean="0"/>
              <a:t>ведения , которые немедленно</a:t>
            </a:r>
          </a:p>
          <a:p>
            <a:pPr marL="0" indent="0">
              <a:buNone/>
            </a:pPr>
            <a:r>
              <a:rPr lang="ru-RU" sz="1600" dirty="0"/>
              <a:t>о</a:t>
            </a:r>
            <a:r>
              <a:rPr lang="ru-RU" sz="1600" dirty="0" smtClean="0"/>
              <a:t>тправили в Москву.                                                                    </a:t>
            </a:r>
          </a:p>
          <a:p>
            <a:pPr marL="0" indent="0" algn="r">
              <a:buNone/>
            </a:pPr>
            <a:r>
              <a:rPr lang="ru-RU" sz="1600" dirty="0" smtClean="0"/>
              <a:t>                                                                                                                                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260648"/>
            <a:ext cx="439248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1810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44824"/>
            <a:ext cx="3888432" cy="288032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Вспомним  летчика Николая Гастелло, </a:t>
            </a:r>
            <a:br>
              <a:rPr lang="ru-RU" sz="1600" dirty="0" smtClean="0"/>
            </a:br>
            <a:r>
              <a:rPr lang="ru-RU" sz="1600" dirty="0" smtClean="0"/>
              <a:t>который направил свой горящий самолет</a:t>
            </a:r>
            <a:br>
              <a:rPr lang="ru-RU" sz="1600" dirty="0" smtClean="0"/>
            </a:br>
            <a:r>
              <a:rPr lang="ru-RU" sz="1600" dirty="0" smtClean="0"/>
              <a:t>на скопление фашистских машин и танков.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548680"/>
            <a:ext cx="3744416" cy="5616624"/>
          </a:xfrm>
        </p:spPr>
      </p:pic>
    </p:spTree>
    <p:extLst>
      <p:ext uri="{BB962C8B-B14F-4D97-AF65-F5344CB8AC3E}">
        <p14:creationId xmlns:p14="http://schemas.microsoft.com/office/powerpoint/2010/main" xmlns="" val="3342082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46050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/>
              <a:t> 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Моя прабабушка.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Но не только на  фронте защищали свою родную  землю, но и в тылу. Женщины и подростки и день и ночь трудились в тылу на заводах, полях, текстильных фабриках.</a:t>
            </a:r>
          </a:p>
          <a:p>
            <a:pPr marL="0" indent="0">
              <a:buNone/>
            </a:pPr>
            <a:r>
              <a:rPr lang="ru-RU" sz="1400" dirty="0" smtClean="0"/>
              <a:t>Моя прабабушка Мишина Зинаида Прокопьевна родилась 15 августа 1932г. В селе Отрадное Амурской области.  Когда началась война ей было всего 9 лет, но уже в 1943г. </a:t>
            </a:r>
            <a:r>
              <a:rPr lang="ru-RU" sz="1400" dirty="0"/>
              <a:t>о</a:t>
            </a:r>
            <a:r>
              <a:rPr lang="ru-RU" sz="1400" dirty="0" smtClean="0"/>
              <a:t>на вместе с другими детьми работала на полях. Дети поливали и пололи колхозные овощи, отлавливали сусликов, помогали на колхозных  фермах,  заготавливали дрова на зиму, косили и сушили сено, перевозили грузы на лошадях.</a:t>
            </a:r>
          </a:p>
          <a:p>
            <a:pPr marL="0" indent="0">
              <a:buNone/>
            </a:pPr>
            <a:r>
              <a:rPr lang="ru-RU" sz="1400" dirty="0" smtClean="0"/>
              <a:t>Нелегким было военное детство, детям приходилось работать наравне со взрослыми. Моя прабабушка получила звание труженик тыла.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                   Мишина  Зинаида                      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                        Прокопьевна.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                (15.08.1932-09.04.2020)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2780928"/>
            <a:ext cx="302433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8413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/>
              <a:t>3. 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Заключение</a:t>
            </a:r>
            <a:r>
              <a:rPr lang="ru-RU" sz="1600" b="1" dirty="0" smtClean="0"/>
              <a:t> </a:t>
            </a: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500" dirty="0" smtClean="0"/>
              <a:t>Великая Отечественная Война 1941-1945гг. – самая кровопролитная война в истории человечества. Людей всех наций и народностей , трудившихся на фронте и в тылу, объединила одна цель-выстоять и победить. Ведь Родина –наш дом, который нуждается в поддержке и защите своего народа, и каждый из нас должен любить свою Родину, охранять ее и заботиться о ней.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Если скажут слово </a:t>
            </a:r>
            <a:r>
              <a:rPr lang="en-US" sz="1300" b="1" i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родина</a:t>
            </a:r>
            <a:r>
              <a:rPr lang="en-US" sz="1300" b="1" i="1" dirty="0" smtClean="0">
                <a:solidFill>
                  <a:schemeClr val="accent6">
                    <a:lumMod val="50000"/>
                  </a:schemeClr>
                </a:solidFill>
              </a:rPr>
              <a:t>”</a:t>
            </a: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Сразу в памяти встает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Старый дом, в саду смородина,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Толстый тополь у ворот.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Или степь от маков красная,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Золотая целина…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Родина бывает разная,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300" b="1" i="1" dirty="0" smtClean="0">
                <a:solidFill>
                  <a:schemeClr val="accent6">
                    <a:lumMod val="50000"/>
                  </a:schemeClr>
                </a:solidFill>
              </a:rPr>
              <a:t>Но у всех она одна!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</a:t>
            </a:r>
            <a:r>
              <a:rPr lang="ru-RU" sz="1600" dirty="0" smtClean="0"/>
              <a:t>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700" i="1" dirty="0" smtClean="0"/>
              <a:t>          З. Александрова.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600" dirty="0" smtClean="0"/>
          </a:p>
          <a:p>
            <a:pPr marL="0" indent="0">
              <a:lnSpc>
                <a:spcPct val="150000"/>
              </a:lnSpc>
              <a:buNone/>
            </a:pPr>
            <a:endParaRPr lang="ru-RU" sz="16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                                                                                          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2204864"/>
            <a:ext cx="460851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5426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469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Проект на тему: Они защищали Родину</vt:lpstr>
      <vt:lpstr>Содержание</vt:lpstr>
      <vt:lpstr>Цель проекта</vt:lpstr>
      <vt:lpstr>1 Введение  Вспомним всех поименно,      горем вспомним своим… Это нужно-не мертвым!        Это нужно-живым!   Р. Рождественский</vt:lpstr>
      <vt:lpstr>     2 Основная часть:    Что значит для меня Родина. Родина-это страна, в которой  ты родился, живешь со своими родными и друзьями. Леса, поля, горы, реки и моря-это все наша Родина.   Для меня Родина –это мой дом, в котором я живу, школа, в которой я учусь, улица, по которой я каждый день хожу и гуляю с друзьями. Мы любим свой родной язык, песни и танцы своего народа. Любить Родину- это своим трудом преумножать ее славу  и богатство.  </vt:lpstr>
      <vt:lpstr>           </vt:lpstr>
      <vt:lpstr>Вспомним  летчика Николая Гастелло,  который направил свой горящий самолет на скопление фашистских машин и танков.</vt:lpstr>
      <vt:lpstr>   Моя прабабушка.</vt:lpstr>
      <vt:lpstr>3.  Заключение 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Они защищали Родину</dc:title>
  <dc:creator>User</dc:creator>
  <cp:lastModifiedBy>Надежда Лонина</cp:lastModifiedBy>
  <cp:revision>18</cp:revision>
  <dcterms:created xsi:type="dcterms:W3CDTF">2020-04-16T07:57:48Z</dcterms:created>
  <dcterms:modified xsi:type="dcterms:W3CDTF">2020-04-28T17:24:53Z</dcterms:modified>
</cp:coreProperties>
</file>