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692696"/>
            <a:ext cx="8784976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Актуальность ГТО среди школьников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i.ytimg.com/vi/Bij8qCyLAa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36439"/>
            <a:ext cx="8568952" cy="373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603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pp.userapi.com/c847121/v847121895/11a2ba/vwm1pW6xy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711" y="548680"/>
            <a:ext cx="5568617" cy="4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59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p.userapi.com/c851220/v851220629/32791/6nyYa7OuDX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797641" cy="434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66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pp.userapi.com/c851528/v851528568/15745/9YyyJGaar7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114" y="620689"/>
            <a:ext cx="597802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537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161" y="548680"/>
            <a:ext cx="5348171" cy="427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39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384870" cy="3904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05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5904656" cy="546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412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bestcube.space/wp-content/uploads/40723449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6043"/>
            <a:ext cx="701927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39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13962422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1508888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41371822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373846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208353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3873084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3482025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30225"/>
            <a:ext cx="6281737" cy="4187825"/>
          </a:xfrm>
        </p:spPr>
      </p:pic>
    </p:spTree>
    <p:extLst>
      <p:ext uri="{BB962C8B-B14F-4D97-AF65-F5344CB8AC3E}">
        <p14:creationId xmlns:p14="http://schemas.microsoft.com/office/powerpoint/2010/main" val="384073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</TotalTime>
  <Words>4</Words>
  <Application>Microsoft Office PowerPoint</Application>
  <PresentationFormat>Экран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Актуальность ГТО среди школьников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Актуальность ГТО среди школьников</dc:title>
  <dc:creator>Физкультура</dc:creator>
  <cp:lastModifiedBy>Физкультура</cp:lastModifiedBy>
  <cp:revision>6</cp:revision>
  <dcterms:created xsi:type="dcterms:W3CDTF">2018-10-29T07:59:11Z</dcterms:created>
  <dcterms:modified xsi:type="dcterms:W3CDTF">2018-10-29T11:37:05Z</dcterms:modified>
</cp:coreProperties>
</file>