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59" r:id="rId4"/>
    <p:sldId id="257" r:id="rId5"/>
    <p:sldId id="258" r:id="rId6"/>
    <p:sldId id="262" r:id="rId7"/>
    <p:sldId id="263" r:id="rId8"/>
    <p:sldId id="260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74" d="100"/>
          <a:sy n="74" d="100"/>
        </p:scale>
        <p:origin x="-49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71E-D66F-4670-91E8-27378A64C167}" type="datetimeFigureOut">
              <a:rPr lang="ru-RU" smtClean="0"/>
              <a:t>07.06.2020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DC0EC-0087-4815-AA6A-94E1FBBED6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01751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71E-D66F-4670-91E8-27378A64C167}" type="datetimeFigureOut">
              <a:rPr lang="ru-RU" smtClean="0"/>
              <a:t>07.06.2020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DC0EC-0087-4815-AA6A-94E1FBBED6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649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71E-D66F-4670-91E8-27378A64C167}" type="datetimeFigureOut">
              <a:rPr lang="ru-RU" smtClean="0"/>
              <a:t>07.06.2020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DC0EC-0087-4815-AA6A-94E1FBBED6B0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70879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71E-D66F-4670-91E8-27378A64C167}" type="datetimeFigureOut">
              <a:rPr lang="ru-RU" smtClean="0"/>
              <a:t>07.06.2020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DC0EC-0087-4815-AA6A-94E1FBBED6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8738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71E-D66F-4670-91E8-27378A64C167}" type="datetimeFigureOut">
              <a:rPr lang="ru-RU" smtClean="0"/>
              <a:t>07.06.2020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DC0EC-0087-4815-AA6A-94E1FBBED6B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828808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71E-D66F-4670-91E8-27378A64C167}" type="datetimeFigureOut">
              <a:rPr lang="ru-RU" smtClean="0"/>
              <a:t>07.06.2020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DC0EC-0087-4815-AA6A-94E1FBBED6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43147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71E-D66F-4670-91E8-27378A64C167}" type="datetimeFigureOut">
              <a:rPr lang="ru-RU" smtClean="0"/>
              <a:t>07.06.2020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DC0EC-0087-4815-AA6A-94E1FBBED6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33253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71E-D66F-4670-91E8-27378A64C167}" type="datetimeFigureOut">
              <a:rPr lang="ru-RU" smtClean="0"/>
              <a:t>07.06.2020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DC0EC-0087-4815-AA6A-94E1FBBED6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5241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71E-D66F-4670-91E8-27378A64C167}" type="datetimeFigureOut">
              <a:rPr lang="ru-RU" smtClean="0"/>
              <a:t>07.06.2020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DC0EC-0087-4815-AA6A-94E1FBBED6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4882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71E-D66F-4670-91E8-27378A64C167}" type="datetimeFigureOut">
              <a:rPr lang="ru-RU" smtClean="0"/>
              <a:t>07.06.2020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DC0EC-0087-4815-AA6A-94E1FBBED6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7597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71E-D66F-4670-91E8-27378A64C167}" type="datetimeFigureOut">
              <a:rPr lang="ru-RU" smtClean="0"/>
              <a:t>07.06.2020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DC0EC-0087-4815-AA6A-94E1FBBED6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2385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71E-D66F-4670-91E8-27378A64C167}" type="datetimeFigureOut">
              <a:rPr lang="ru-RU" smtClean="0"/>
              <a:t>07.06.2020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DC0EC-0087-4815-AA6A-94E1FBBED6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16276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71E-D66F-4670-91E8-27378A64C167}" type="datetimeFigureOut">
              <a:rPr lang="ru-RU" smtClean="0"/>
              <a:t>07.06.2020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DC0EC-0087-4815-AA6A-94E1FBBED6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18684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71E-D66F-4670-91E8-27378A64C167}" type="datetimeFigureOut">
              <a:rPr lang="ru-RU" smtClean="0"/>
              <a:t>07.06.2020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DC0EC-0087-4815-AA6A-94E1FBBED6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8104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71E-D66F-4670-91E8-27378A64C167}" type="datetimeFigureOut">
              <a:rPr lang="ru-RU" smtClean="0"/>
              <a:t>07.06.2020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DC0EC-0087-4815-AA6A-94E1FBBED6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37993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7C71E-D66F-4670-91E8-27378A64C167}" type="datetimeFigureOut">
              <a:rPr lang="ru-RU" smtClean="0"/>
              <a:t>07.06.2020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DC0EC-0087-4815-AA6A-94E1FBBED6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7358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F7C71E-D66F-4670-91E8-27378A64C167}" type="datetimeFigureOut">
              <a:rPr lang="ru-RU" smtClean="0"/>
              <a:t>07.06.2020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05DC0EC-0087-4815-AA6A-94E1FBBED6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344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7" y="1645920"/>
            <a:ext cx="7766936" cy="1581374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Отряд «Друзья природа»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Б класс 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МОУ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ОШ № 31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0258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Девиз: «Мы природу охраняем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Все живое сберегаем»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https://image.jimcdn.com/app/cms/image/transf/dimension=257x10000:format=jpg/path/s4300a9760b44a384/image/ifb193271cb44e473/version/1431015578/image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7289" y="2011680"/>
            <a:ext cx="5368065" cy="46473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944875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31925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Наши цели и задачи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549101"/>
            <a:ext cx="8596668" cy="449226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1. Формирование чувства патриотизма, бережного отношения и уважения к героическому прошлому нашего города и Отечества и его героям. 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Развитие у учащихся гражданских качеств, любви к Подольску, чувства гордости за наш город. 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воспитание чувства патриотизма, гордости за свой город,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воспитание в детях гордости за свой народ, чувства благодарности к участникам ВОВ, любви к своей Родине. 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формирование интереса к истории родного края;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узнать кто такие октябрята? Что такое «Октябрятская звездочка?» Какие имена комсомольцев – героев связаны с Подольском?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72606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 час: «День памяти 6 роты»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519" y="1184857"/>
            <a:ext cx="4198512" cy="4636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7915" y="1184856"/>
            <a:ext cx="3863662" cy="4726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025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788" y="429295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школьных мероприятиях.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129" y="1339404"/>
            <a:ext cx="3897750" cy="5048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 descr="C:\Users\User\Desktop\20200127_10003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801482" y="1869776"/>
            <a:ext cx="4932610" cy="387186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63025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58592"/>
          </a:xfrm>
        </p:spPr>
        <p:txBody>
          <a:bodyPr/>
          <a:lstStyle/>
          <a:p>
            <a:pPr algn="ctr"/>
            <a:r>
              <a:rPr lang="ru-RU" dirty="0" smtClean="0"/>
              <a:t>Конкурс инсценированной песни.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064" y="1300766"/>
            <a:ext cx="4554646" cy="2897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IMG-20200219-WA005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3752" y="1236372"/>
            <a:ext cx="3728282" cy="2794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IMG-20200219-WA003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5068" y="3481295"/>
            <a:ext cx="4832869" cy="312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10429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15480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Отрядное мероприятие: </a:t>
            </a:r>
            <a:br>
              <a:rPr lang="ru-RU" dirty="0" smtClean="0"/>
            </a:br>
            <a:r>
              <a:rPr lang="ru-RU" dirty="0" smtClean="0"/>
              <a:t>«Проводы масленицы»</a:t>
            </a:r>
            <a:endParaRPr lang="ru-RU" dirty="0"/>
          </a:p>
        </p:txBody>
      </p:sp>
      <p:pic>
        <p:nvPicPr>
          <p:cNvPr id="2050" name="Picture 2" descr="IMG-20200301-WA0008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26" y="1609859"/>
            <a:ext cx="4034972" cy="2688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IMG-20200229-WA00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5926" y="1622739"/>
            <a:ext cx="5134377" cy="3850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IMG-20200301-WA002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7745" y="3747752"/>
            <a:ext cx="4329367" cy="2883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19553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5662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на следующий учебный год.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527587"/>
            <a:ext cx="8596668" cy="4513776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решения поставленных задач были выбраны соответствующие мероприятия, классные часы, беседы с родителями, создание комфортной обстановки, способствующей развитию познавательной активности, уважительного отношения к сверстникам и взрослым. 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Организовать встречи с бабушками и дедушками, поговорить с ними о октябрятах, пионерах и комсомольцах.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Посетить краеведческий музей.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Изучать и знакомиться с героями ВОВ –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нашими земляками.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3046704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50</TotalTime>
  <Words>221</Words>
  <Application>Microsoft Office PowerPoint</Application>
  <PresentationFormat>Произвольный</PresentationFormat>
  <Paragraphs>22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Грань</vt:lpstr>
      <vt:lpstr>Отряд «Друзья природа»</vt:lpstr>
      <vt:lpstr>Девиз: «Мы природу охраняем              Все живое сберегаем» </vt:lpstr>
      <vt:lpstr>Наши цели и задачи</vt:lpstr>
      <vt:lpstr>Классный час: «День памяти 6 роты»</vt:lpstr>
      <vt:lpstr>Участие в школьных мероприятиях.</vt:lpstr>
      <vt:lpstr>Конкурс инсценированной песни.</vt:lpstr>
      <vt:lpstr>Отрядное мероприятие:  «Проводы масленицы»</vt:lpstr>
      <vt:lpstr>Задачи на следующий учебный год.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Отряд «Друзья природа»</dc:title>
  <dc:creator>Ирина Солоха</dc:creator>
  <cp:lastModifiedBy>Ирина</cp:lastModifiedBy>
  <cp:revision>10</cp:revision>
  <dcterms:created xsi:type="dcterms:W3CDTF">2019-05-08T12:09:54Z</dcterms:created>
  <dcterms:modified xsi:type="dcterms:W3CDTF">2020-06-07T12:38:03Z</dcterms:modified>
</cp:coreProperties>
</file>