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4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static.monitorulbt.ro/poze-articol/2011/04/09/111189maxi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3847" y="-1"/>
            <a:ext cx="9237847" cy="693678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157193"/>
            <a:ext cx="7772400" cy="864096"/>
          </a:xfrm>
        </p:spPr>
        <p:txBody>
          <a:bodyPr/>
          <a:lstStyle/>
          <a:p>
            <a:r>
              <a:rPr lang="de-DE" dirty="0" smtClean="0">
                <a:solidFill>
                  <a:srgbClr val="FF0000"/>
                </a:solidFill>
              </a:rPr>
              <a:t>Moskau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404664"/>
            <a:ext cx="6400800" cy="792088"/>
          </a:xfrm>
        </p:spPr>
        <p:txBody>
          <a:bodyPr>
            <a:normAutofit/>
          </a:bodyPr>
          <a:lstStyle/>
          <a:p>
            <a:r>
              <a:rPr lang="de-DE" sz="4000" b="1" dirty="0" smtClean="0">
                <a:solidFill>
                  <a:srgbClr val="FF0000"/>
                </a:solidFill>
              </a:rPr>
              <a:t>Unsere Hauptstadt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1268" name="Picture 4" descr="http://test.coinvest.ru/upload/medialibrary/5c9/f_4f607be1b4ef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1547664" cy="182655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 Armory Chamber  - Mosco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0500" y="980728"/>
            <a:ext cx="5143500" cy="3429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850106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Die berühmten Museen im Kreml sind …</a:t>
            </a:r>
            <a:endParaRPr lang="ru-RU" dirty="0"/>
          </a:p>
        </p:txBody>
      </p:sp>
      <p:pic>
        <p:nvPicPr>
          <p:cNvPr id="3" name="Рисунок 2" descr="excurse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595403"/>
            <a:ext cx="4896666" cy="3262597"/>
          </a:xfrm>
          <a:prstGeom prst="rect">
            <a:avLst/>
          </a:prstGeom>
        </p:spPr>
      </p:pic>
      <p:pic>
        <p:nvPicPr>
          <p:cNvPr id="22530" name="Picture 2" descr="http://de.rian.ru/images/25810/79/2581079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96752"/>
            <a:ext cx="3923928" cy="222356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oscow_-_Entrance_of_Red_Squa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980728"/>
            <a:ext cx="7647531" cy="573325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Viele Touristen … den Moskauer Kreml.</a:t>
            </a:r>
            <a:br>
              <a:rPr lang="de-DE" dirty="0" smtClean="0"/>
            </a:br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www.foma.ru/fotos/online/online%202012/politika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0" y="-8314"/>
            <a:ext cx="9144000" cy="686631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836712"/>
          </a:xfrm>
        </p:spPr>
        <p:txBody>
          <a:bodyPr/>
          <a:lstStyle/>
          <a:p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Herzlich willkommen in Moskau!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de-DE" dirty="0" smtClean="0">
                <a:solidFill>
                  <a:schemeClr val="accent4">
                    <a:lumMod val="50000"/>
                  </a:schemeClr>
                </a:solidFill>
              </a:rPr>
              <a:t>Vollendet die Sätze!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23528" y="2276872"/>
            <a:ext cx="5112568" cy="15841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de-DE" dirty="0" smtClean="0"/>
              <a:t>Moskau wurde … gegründet.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435px-Moskva_Jurij_Dolhoruky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6506" y="1196752"/>
            <a:ext cx="3997493" cy="5513784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http://mtdata.ru/u9/photo1160/20382455580-0/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971600" y="188640"/>
            <a:ext cx="728718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600" dirty="0" smtClean="0"/>
              <a:t>Aus einer kleinen … wurde Moskau zu</a:t>
            </a:r>
            <a:br>
              <a:rPr lang="de-DE" sz="3600" dirty="0" smtClean="0"/>
            </a:br>
            <a:r>
              <a:rPr lang="de-DE" sz="3600" dirty="0" smtClean="0"/>
              <a:t>einer großen Stadt.</a:t>
            </a:r>
          </a:p>
        </p:txBody>
      </p:sp>
      <p:pic>
        <p:nvPicPr>
          <p:cNvPr id="9218" name="Picture 2" descr="http://www.sportobzor.ru/uploads/images/prirod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5982" y="2636912"/>
            <a:ext cx="6378018" cy="4221088"/>
          </a:xfrm>
          <a:prstGeom prst="rect">
            <a:avLst/>
          </a:prstGeom>
          <a:noFill/>
        </p:spPr>
      </p:pic>
      <p:pic>
        <p:nvPicPr>
          <p:cNvPr id="14340" name="Picture 4" descr="http://mtdata.ru/u9/photo1160/20382455580-0/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68761"/>
            <a:ext cx="3888432" cy="27730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de-DE" sz="4000" dirty="0" smtClean="0"/>
              <a:t>Das Gesicht der Stadt spiegelt … wieder.</a:t>
            </a:r>
            <a:r>
              <a:rPr lang="de-DE" dirty="0" smtClean="0"/>
              <a:t/>
            </a:r>
            <a:br>
              <a:rPr lang="de-DE" dirty="0" smtClean="0"/>
            </a:br>
            <a:endParaRPr lang="ru-RU" dirty="0"/>
          </a:p>
        </p:txBody>
      </p:sp>
      <p:pic>
        <p:nvPicPr>
          <p:cNvPr id="3" name="Рисунок 2" descr="800px-The_Kutafya_and_Troitskaya_towe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5810"/>
            <a:ext cx="9144000" cy="609219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orig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635" y="0"/>
            <a:ext cx="81267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800200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Zu den Sehenswürdigkeiten der Stadt gehören …</a:t>
            </a:r>
            <a:br>
              <a:rPr lang="de-DE" dirty="0" smtClean="0"/>
            </a:br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Das alte Moskau nennt man…</a:t>
            </a:r>
            <a:br>
              <a:rPr lang="de-DE" dirty="0" smtClean="0"/>
            </a:br>
            <a:endParaRPr lang="ru-RU" dirty="0"/>
          </a:p>
        </p:txBody>
      </p:sp>
      <p:pic>
        <p:nvPicPr>
          <p:cNvPr id="3" name="Рисунок 2" descr="original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99160"/>
            <a:ext cx="9144000" cy="595884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Den Kreml nennt man…</a:t>
            </a:r>
            <a:br>
              <a:rPr lang="de-DE" dirty="0" smtClean="0"/>
            </a:br>
            <a:endParaRPr lang="ru-RU" dirty="0"/>
          </a:p>
        </p:txBody>
      </p:sp>
      <p:pic>
        <p:nvPicPr>
          <p:cNvPr id="18434" name="Picture 2" descr="Московский Кремль. Часть 1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24" y="871647"/>
            <a:ext cx="8964488" cy="60036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Московский Кремль. Часть 1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645014" cy="68976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Im Kreml befinden sich…</a:t>
            </a:r>
            <a:br>
              <a:rPr lang="de-DE" dirty="0" smtClean="0"/>
            </a:br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In den Kirchen gibt es wunderbare …</a:t>
            </a:r>
            <a:endParaRPr lang="ru-RU" dirty="0"/>
          </a:p>
        </p:txBody>
      </p:sp>
      <p:pic>
        <p:nvPicPr>
          <p:cNvPr id="23554" name="Picture 2" descr="File:Фреска Успенского собора на Городке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3637967" cy="4994920"/>
          </a:xfrm>
          <a:prstGeom prst="rect">
            <a:avLst/>
          </a:prstGeom>
          <a:noFill/>
        </p:spPr>
      </p:pic>
      <p:sp>
        <p:nvSpPr>
          <p:cNvPr id="23556" name="AutoShape 4" descr="File:Entry into Jerusalem (Annunciation Cathedral in Moscow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464px-Entry_into_Jerusalem_(Annunciation_Cathedral_in_Moscow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538480"/>
            <a:ext cx="3987552" cy="5147724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</TotalTime>
  <Words>76</Words>
  <Application>Microsoft Office PowerPoint</Application>
  <PresentationFormat>Экран (4:3)</PresentationFormat>
  <Paragraphs>14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Тема Office</vt:lpstr>
      <vt:lpstr>Moskau  </vt:lpstr>
      <vt:lpstr>Vollendet die Sätze!</vt:lpstr>
      <vt:lpstr>Aus einer kleinen … wurde Moskau zu einer großen Stadt.</vt:lpstr>
      <vt:lpstr>Das Gesicht der Stadt spiegelt … wieder. </vt:lpstr>
      <vt:lpstr>Zu den Sehenswürdigkeiten der Stadt gehören … </vt:lpstr>
      <vt:lpstr>Das alte Moskau nennt man… </vt:lpstr>
      <vt:lpstr>Den Kreml nennt man… </vt:lpstr>
      <vt:lpstr>Im Kreml befinden sich… </vt:lpstr>
      <vt:lpstr>In den Kirchen gibt es wunderbare …</vt:lpstr>
      <vt:lpstr>Die berühmten Museen im Kreml sind …</vt:lpstr>
      <vt:lpstr>Viele Touristen … den Moskauer Kreml. </vt:lpstr>
      <vt:lpstr>Herzlich willkommen in Moskau!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Moskau  </dc:title>
  <cp:lastModifiedBy>Asus</cp:lastModifiedBy>
  <cp:revision>15</cp:revision>
  <dcterms:modified xsi:type="dcterms:W3CDTF">2018-11-16T20:17:21Z</dcterms:modified>
</cp:coreProperties>
</file>