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292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574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998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360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288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655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99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2614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606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540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645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377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291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719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502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14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47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905AC25-6C2C-4784-8B77-3A0BDEAFB000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DF20728-5A93-43F3-B90B-BB596F692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35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Проект по теме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Они защищали  Родину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r"/>
            <a:r>
              <a:rPr lang="ru-RU" b="1" dirty="0" smtClean="0"/>
              <a:t>Выполнили ученицы 4Б класса:</a:t>
            </a:r>
          </a:p>
          <a:p>
            <a:pPr algn="r"/>
            <a:r>
              <a:rPr lang="ru-RU" b="1" dirty="0" smtClean="0"/>
              <a:t>Воронцова Елена </a:t>
            </a:r>
          </a:p>
          <a:p>
            <a:pPr algn="r"/>
            <a:r>
              <a:rPr lang="ru-RU" b="1" dirty="0" smtClean="0"/>
              <a:t> Якушева Александра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460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Тимур Фрунзе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 1940 году учащийся ККВАШ, 17-летний Тимур Фрунзе в действующей армии, в сентябре 1941 года он закончил авиационную школу. А в это время враг был уже под Москвой и стране нужны были бойцы, однако Тимура не распределяли вплоть до декабря.</a:t>
            </a:r>
          </a:p>
          <a:p>
            <a:r>
              <a:rPr lang="ru-RU" dirty="0"/>
              <a:t>В конце декабря 1941 года лётчик-истребитель лейтенант Фрунзе получил назначение в 161-й истребительный полк, который базировался в резерве вплоть до января 1942 года. С 7 января полк перебазируется на северо-запад, в Новгородскую область. Так начались боевые будни лейтенанта Тимура Фрунзе. Первоначально, как и всякому молодому летчику ему поручали больше патрулирование.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816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Фотография Тимура Фрунзе </a:t>
            </a:r>
            <a:endParaRPr lang="ru-RU" dirty="0"/>
          </a:p>
        </p:txBody>
      </p:sp>
      <p:pic>
        <p:nvPicPr>
          <p:cNvPr id="4" name="Объект 3" descr="&lt;strong&gt;Фрунзе&lt;/strong&gt;, &lt;strong&gt;Тимур&lt;/strong&gt; Михайлович — Википедия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563" y="2650836"/>
            <a:ext cx="3537527" cy="3149599"/>
          </a:xfrm>
        </p:spPr>
      </p:pic>
    </p:spTree>
    <p:extLst>
      <p:ext uri="{BB962C8B-B14F-4D97-AF65-F5344CB8AC3E}">
        <p14:creationId xmlns:p14="http://schemas.microsoft.com/office/powerpoint/2010/main" val="3920912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Мы узнали о некоторых людях совершивших героизм, но это не все люди. Справились с целями проекта и узнали что для каждого из нас значит Родина.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Главный вывод</a:t>
            </a:r>
            <a:r>
              <a:rPr lang="en-US" dirty="0" smtClean="0"/>
              <a:t>:</a:t>
            </a:r>
            <a:r>
              <a:rPr lang="ru-RU" dirty="0" smtClean="0"/>
              <a:t> Родина есть у каждого человека. </a:t>
            </a:r>
          </a:p>
        </p:txBody>
      </p:sp>
    </p:spTree>
    <p:extLst>
      <p:ext uri="{BB962C8B-B14F-4D97-AF65-F5344CB8AC3E}">
        <p14:creationId xmlns:p14="http://schemas.microsoft.com/office/powerpoint/2010/main" val="3482379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 descr="FENIX Y LOS HIJOS DEL FUEGO: TRADICIÓN CELT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36" y="2438400"/>
            <a:ext cx="5176421" cy="3611417"/>
          </a:xfrm>
        </p:spPr>
      </p:pic>
    </p:spTree>
    <p:extLst>
      <p:ext uri="{BB962C8B-B14F-4D97-AF65-F5344CB8AC3E}">
        <p14:creationId xmlns:p14="http://schemas.microsoft.com/office/powerpoint/2010/main" val="3553868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Основная часть.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8908" y="2556932"/>
            <a:ext cx="10289309" cy="4093250"/>
          </a:xfrm>
        </p:spPr>
        <p:txBody>
          <a:bodyPr/>
          <a:lstStyle/>
          <a:p>
            <a:r>
              <a:rPr lang="ru-RU" sz="1600" b="1" dirty="0" smtClean="0">
                <a:latin typeface="Sitka Small" panose="02000505000000020004" pitchFamily="2" charset="0"/>
              </a:rPr>
              <a:t>Цель проекта</a:t>
            </a:r>
            <a:r>
              <a:rPr lang="en-US" sz="1600" b="1" dirty="0" smtClean="0"/>
              <a:t>:</a:t>
            </a:r>
            <a:endParaRPr lang="ru-RU" sz="1600" b="1" dirty="0" smtClean="0"/>
          </a:p>
          <a:p>
            <a:r>
              <a:rPr lang="ru-RU" sz="2000" dirty="0" smtClean="0"/>
              <a:t>Узнать кто защищал  нашу Родину</a:t>
            </a:r>
            <a:r>
              <a:rPr lang="ru-RU" sz="2000" dirty="0"/>
              <a:t>.</a:t>
            </a:r>
            <a:endParaRPr lang="ru-RU" sz="2000" dirty="0" smtClean="0"/>
          </a:p>
          <a:p>
            <a:r>
              <a:rPr lang="ru-RU" sz="1600" b="1" dirty="0" smtClean="0">
                <a:latin typeface="Sitka Small" panose="02000505000000020004" pitchFamily="2" charset="0"/>
              </a:rPr>
              <a:t>Задачи проекта</a:t>
            </a:r>
            <a:r>
              <a:rPr lang="en-US" b="1" dirty="0" smtClean="0">
                <a:latin typeface="Sitka Small" panose="02000505000000020004" pitchFamily="2" charset="0"/>
              </a:rPr>
              <a:t>:</a:t>
            </a:r>
            <a:endParaRPr lang="ru-RU" b="1" dirty="0" smtClean="0">
              <a:latin typeface="Sitka Small" panose="02000505000000020004" pitchFamily="2" charset="0"/>
            </a:endParaRPr>
          </a:p>
          <a:p>
            <a:pPr marL="0" lvl="0" indent="0" defTabSz="914400" fontAlgn="base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None/>
            </a:pP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о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людях которые защищали Родину,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дополнительную литературу и Интернет-ресурсы; </a:t>
            </a:r>
          </a:p>
          <a:p>
            <a:pPr marL="0" lvl="0" indent="0" defTabSz="914400" fontAlgn="base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-подготовить сообщение и презентацию проекта, сделать выводы; </a:t>
            </a:r>
          </a:p>
          <a:p>
            <a:pPr marL="0" lvl="0" indent="0" defTabSz="914400" fontAlgn="base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-рассказать о результатах своей работы одноклассникам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 smtClean="0">
              <a:solidFill>
                <a:prstClr val="black"/>
              </a:solidFill>
              <a:latin typeface="Sitka Small" panose="02000505000000020004" pitchFamily="2" charset="0"/>
              <a:cs typeface="Times New Roman" panose="02020603050405020304" pitchFamily="18" charset="0"/>
            </a:endParaRPr>
          </a:p>
          <a:p>
            <a:pPr marL="0" lvl="0" indent="0" defTabSz="914400" fontAlgn="base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None/>
            </a:pPr>
            <a:endParaRPr lang="ru-RU" sz="1600" dirty="0" smtClean="0">
              <a:solidFill>
                <a:prstClr val="black"/>
              </a:solidFill>
              <a:latin typeface="Sitka Small" panose="02000505000000020004" pitchFamily="2" charset="0"/>
              <a:cs typeface="Times New Roman" panose="02020603050405020304" pitchFamily="18" charset="0"/>
            </a:endParaRPr>
          </a:p>
          <a:p>
            <a:pPr marL="0" lvl="0" indent="0" defTabSz="914400" fontAlgn="base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None/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241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Тема проекта достаточно актуальна в наше время. Прошло более полувека со Дня Победы нашего народа в Великой  Отечественной войне. Всё меньше очевидцев страшного лихолетья остается с нами. Учащиеся начальной школы мало знают об этой войне , не задумываются, какой след оставила война в их семьях , в семьях их земляков.</a:t>
            </a:r>
          </a:p>
          <a:p>
            <a:pPr marL="0" indent="0">
              <a:buNone/>
            </a:pPr>
            <a:r>
              <a:rPr lang="ru-RU" dirty="0" smtClean="0"/>
              <a:t>Представленная тема</a:t>
            </a:r>
            <a:r>
              <a:rPr lang="en-US" dirty="0" smtClean="0"/>
              <a:t>: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Литературный вечер</a:t>
            </a:r>
          </a:p>
        </p:txBody>
      </p:sp>
    </p:spTree>
    <p:extLst>
      <p:ext uri="{BB962C8B-B14F-4D97-AF65-F5344CB8AC3E}">
        <p14:creationId xmlns:p14="http://schemas.microsoft.com/office/powerpoint/2010/main" val="2773482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1"/>
            <a:ext cx="9601196" cy="2389141"/>
          </a:xfrm>
        </p:spPr>
        <p:txBody>
          <a:bodyPr>
            <a:normAutofit fontScale="90000"/>
          </a:bodyPr>
          <a:lstStyle/>
          <a:p>
            <a:pPr marL="285750" lvl="0" indent="-285750" algn="l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</a:pPr>
            <a:r>
              <a:rPr lang="ru-RU" dirty="0" smtClean="0"/>
              <a:t>Что для меня означает Родина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ru-RU" sz="24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Родина-это то место, где ты родился. </a:t>
            </a:r>
            <a:r>
              <a:rPr lang="ru-RU" sz="240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Это </a:t>
            </a:r>
            <a:r>
              <a:rPr lang="ru-RU" sz="24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не только место нашего рождения. Это также Отечество, наша родная страна. Все мы, независимо от возраста, дети своей страны, а она — наша </a:t>
            </a:r>
            <a:r>
              <a:rPr lang="ru-RU" sz="2400" b="1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Родина</a:t>
            </a:r>
            <a:r>
              <a:rPr lang="ru-RU" sz="24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-мать, наша Отчизна. </a:t>
            </a:r>
            <a:br>
              <a:rPr lang="ru-RU" sz="240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9" name="Объект 8" descr="&lt;strong&gt;река&lt;/strong&gt; — Wiktionnaire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363" y="2853027"/>
            <a:ext cx="7435273" cy="3317875"/>
          </a:xfrm>
        </p:spPr>
      </p:pic>
    </p:spTree>
    <p:extLst>
      <p:ext uri="{BB962C8B-B14F-4D97-AF65-F5344CB8AC3E}">
        <p14:creationId xmlns:p14="http://schemas.microsoft.com/office/powerpoint/2010/main" val="3269657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Рассказы о известных военнослужащих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Александр Матросов </a:t>
            </a:r>
          </a:p>
          <a:p>
            <a:r>
              <a:rPr lang="ru-RU" dirty="0" smtClean="0"/>
              <a:t>Иван </a:t>
            </a:r>
            <a:r>
              <a:rPr lang="ru-RU" dirty="0" err="1" smtClean="0"/>
              <a:t>Кожедуб</a:t>
            </a:r>
            <a:endParaRPr lang="ru-RU" dirty="0" smtClean="0"/>
          </a:p>
          <a:p>
            <a:r>
              <a:rPr lang="ru-RU" dirty="0" smtClean="0"/>
              <a:t>Тимур Фрунзе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1755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Александр Матросов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Александр Матросов – герой Советского Союза, который совершил великий подвиг во время войны против нацистской Германии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Во время боевых действий Александр помог свои сослуживцам, закрыв их от пулеметного огня, который подавлял наступление сил Красной Армии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После своего подвига стал известен в рядах Красной Армии – его называли героем и считали примером храбрости. Александр Матросов получил высочайшую награду – Героя Советского Союза, но уже посмертно.</a:t>
            </a:r>
          </a:p>
        </p:txBody>
      </p:sp>
    </p:spTree>
    <p:extLst>
      <p:ext uri="{BB962C8B-B14F-4D97-AF65-F5344CB8AC3E}">
        <p14:creationId xmlns:p14="http://schemas.microsoft.com/office/powerpoint/2010/main" val="3097633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Фотография Александра Матросова </a:t>
            </a:r>
            <a:endParaRPr lang="ru-RU" dirty="0"/>
          </a:p>
        </p:txBody>
      </p:sp>
      <p:pic>
        <p:nvPicPr>
          <p:cNvPr id="4" name="Объект 3" descr="&lt;strong&gt;Матросов&lt;/strong&gt;, &lt;strong&gt;Александр&lt;/strong&gt; Матвеевич — Википедия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396" y="2557463"/>
            <a:ext cx="2173208" cy="3317875"/>
          </a:xfrm>
        </p:spPr>
      </p:pic>
    </p:spTree>
    <p:extLst>
      <p:ext uri="{BB962C8B-B14F-4D97-AF65-F5344CB8AC3E}">
        <p14:creationId xmlns:p14="http://schemas.microsoft.com/office/powerpoint/2010/main" val="9320973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Иван </a:t>
            </a:r>
            <a:r>
              <a:rPr lang="ru-RU" dirty="0" err="1" smtClean="0"/>
              <a:t>Кожедуб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subTitle" idx="4294967295"/>
          </p:nvPr>
        </p:nvSpPr>
        <p:spPr>
          <a:xfrm>
            <a:off x="766619" y="2687782"/>
            <a:ext cx="10129979" cy="2290618"/>
          </a:xfrm>
        </p:spPr>
        <p:txBody>
          <a:bodyPr>
            <a:noAutofit/>
          </a:bodyPr>
          <a:lstStyle/>
          <a:p>
            <a:r>
              <a:rPr lang="ru-RU" sz="2000" dirty="0"/>
              <a:t>Иван Никитович </a:t>
            </a:r>
            <a:r>
              <a:rPr lang="ru-RU" sz="2000" dirty="0" err="1"/>
              <a:t>Кожедуб</a:t>
            </a:r>
            <a:r>
              <a:rPr lang="ru-RU" sz="2000" dirty="0"/>
              <a:t> ни разу не был сбит во время Великой Отечественной войны, и хотя его подбивали, он всегда сажал свой самолёт. На счету </a:t>
            </a:r>
            <a:r>
              <a:rPr lang="ru-RU" sz="2000" dirty="0" err="1"/>
              <a:t>Кожедуба</a:t>
            </a:r>
            <a:r>
              <a:rPr lang="ru-RU" sz="2000" dirty="0"/>
              <a:t> также есть и первый в мире реактивный истребитель, немецкий Ме-262. В общей сложности за время войны он совершил 330 боевых вылета. В этих вылетах было уничтожено 64 вражеских самолёта. Он является трижды Героем Советского Союза.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59350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Фотография Ивана </a:t>
            </a:r>
            <a:r>
              <a:rPr lang="ru-RU" dirty="0" err="1" smtClean="0"/>
              <a:t>Кожедуба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 descr="&lt;strong&gt;Ivan&lt;/strong&gt; Kozhedub - Wikipedi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065" y="2557463"/>
            <a:ext cx="2371869" cy="3317875"/>
          </a:xfrm>
        </p:spPr>
      </p:pic>
    </p:spTree>
    <p:extLst>
      <p:ext uri="{BB962C8B-B14F-4D97-AF65-F5344CB8AC3E}">
        <p14:creationId xmlns:p14="http://schemas.microsoft.com/office/powerpoint/2010/main" val="11926999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</TotalTime>
  <Words>382</Words>
  <Application>Microsoft Office PowerPoint</Application>
  <PresentationFormat>Широкоэкранный</PresentationFormat>
  <Paragraphs>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Garamond</vt:lpstr>
      <vt:lpstr>Sitka Small</vt:lpstr>
      <vt:lpstr>Times New Roman</vt:lpstr>
      <vt:lpstr>Натуральные материалы</vt:lpstr>
      <vt:lpstr>Проект по теме Они защищали  Родину </vt:lpstr>
      <vt:lpstr>Основная часть.</vt:lpstr>
      <vt:lpstr>Актуальность проекта:</vt:lpstr>
      <vt:lpstr>Что для меня означает Родина? Родина-это то место, где ты родился. Это не только место нашего рождения. Это также Отечество, наша родная страна. Все мы, независимо от возраста, дети своей страны, а она — наша Родина-мать, наша Отчизна.  </vt:lpstr>
      <vt:lpstr>Рассказы о известных военнослужащих </vt:lpstr>
      <vt:lpstr>Александр Матросов  </vt:lpstr>
      <vt:lpstr>Фотография Александра Матросова </vt:lpstr>
      <vt:lpstr>Иван Кожедуб </vt:lpstr>
      <vt:lpstr>Фотография Ивана Кожедуба </vt:lpstr>
      <vt:lpstr>Тимур Фрунзе</vt:lpstr>
      <vt:lpstr>Фотография Тимура Фрунзе </vt:lpstr>
      <vt:lpstr>Вывод: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теме Они защищали  Родину</dc:title>
  <dc:creator>Lenovo</dc:creator>
  <cp:lastModifiedBy>Lenovo</cp:lastModifiedBy>
  <cp:revision>15</cp:revision>
  <dcterms:created xsi:type="dcterms:W3CDTF">2020-04-27T13:28:30Z</dcterms:created>
  <dcterms:modified xsi:type="dcterms:W3CDTF">2020-04-27T15:12:01Z</dcterms:modified>
</cp:coreProperties>
</file>