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1" r:id="rId3"/>
    <p:sldId id="264" r:id="rId4"/>
    <p:sldId id="263" r:id="rId5"/>
    <p:sldId id="262" r:id="rId6"/>
    <p:sldId id="266" r:id="rId7"/>
    <p:sldId id="268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9" autoAdjust="0"/>
  </p:normalViewPr>
  <p:slideViewPr>
    <p:cSldViewPr>
      <p:cViewPr varScale="1">
        <p:scale>
          <a:sx n="83" d="100"/>
          <a:sy n="83" d="100"/>
        </p:scale>
        <p:origin x="1450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F039D-EA12-40F5-8E86-EBEA351F5051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984F1-016A-47E8-90BA-EBBDF44DA4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984F1-016A-47E8-90BA-EBBDF44DA40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44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88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718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665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24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67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6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16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14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38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949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9A2A2-918A-41ED-89E6-15F9E0CAC9D2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8E1FE-B8AD-4C77-A2E1-80758C464E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1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&#1080;&#1085;&#1092;&#1086;/&#1087;&#1088;&#1086;&#1075;&#1088;&#1072;&#1084;&#1084;&#1099;/5%20&#1082;&#1083;&#1072;&#1089;&#1089;%20&#1080;&#1085;&#1092;&#1086;&#1088;&#1084;&#1072;&#1090;&#1080;&#1082;&#1072;/&#1041;&#1086;&#1089;&#1086;&#1074;&#1072;%20&#1051;.&#1051;.%20-%20&#1048;&#1085;&#1092;&#1086;&#1088;&#1084;&#1072;&#1090;&#1080;&#1082;&#1072;%205%20&#1082;&#1083;,%20&#1088;&#1072;&#1073;&#1086;&#1095;&#1072;&#1103;%20&#1090;&#1077;&#1090;&#1088;&#1072;&#1076;&#1100;%20&#1060;&#1043;&#1054;&#1057;%20%5b2014%5d.djvu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350100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Обработка текстовой информации.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11359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227075">
            <a:off x="322832" y="601516"/>
            <a:ext cx="3576477" cy="23843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4971033"/>
            <a:ext cx="82444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Подготовила: Зуева Ольга Владимировна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учитель информатики МОУ СОШ №31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Г.о.Подольск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47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8924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компьютер работает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с текстом?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04664" y="155679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 обработки </a:t>
            </a:r>
          </a:p>
          <a:p>
            <a:pPr algn="ctr"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текстовой информации: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2936"/>
            <a:ext cx="9144000" cy="400506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stCxn id="4" idx="0"/>
            <a:endCxn id="4" idx="2"/>
          </p:cNvCxnSpPr>
          <p:nvPr/>
        </p:nvCxnSpPr>
        <p:spPr>
          <a:xfrm>
            <a:off x="4572000" y="2852936"/>
            <a:ext cx="0" cy="4005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79512" y="3284984"/>
            <a:ext cx="4248472" cy="324036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Текстовые редакторы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программы, предназначенные для создания простых сообщений и текстов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644008" y="3284984"/>
            <a:ext cx="4248472" cy="324036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Текстовые процессоры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–программы для работы с текстами, позволяющие изменять начертание и размер шрифта, включать в документ таблицы, рисунки, схемы, звуковые фрагменты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6480720" cy="4050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1"/>
          <a:stretch/>
        </p:blipFill>
        <p:spPr>
          <a:xfrm>
            <a:off x="1524000" y="2708920"/>
            <a:ext cx="7620000" cy="4032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4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создания текстового документа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4525963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Ввод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Редактирование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Форматирование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19945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2485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Физкультминутка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«Танцуем сидя»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70937" cy="4240213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Руки на пояс поставьте вначале</a:t>
            </a:r>
          </a:p>
          <a:p>
            <a:pPr algn="ctr" eaLnBrk="1" hangingPunct="1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Влево и вправо качайте плечами.</a:t>
            </a:r>
          </a:p>
          <a:p>
            <a:pPr algn="ctr"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 дотянитесь мизинцем до пятки,</a:t>
            </a:r>
          </a:p>
          <a:p>
            <a:pPr algn="ctr" eaLnBrk="1" hangingPunct="1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достали – все в полном порядке.</a:t>
            </a:r>
          </a:p>
          <a:p>
            <a:pPr algn="ctr"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напоследок должны вы мяукнуть,</a:t>
            </a:r>
          </a:p>
          <a:p>
            <a:pPr algn="ctr" eaLnBrk="1" hangingPunct="1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Крякнуть, проквакать, залаять и хрюкнуть!</a:t>
            </a:r>
          </a:p>
          <a:p>
            <a:pPr algn="ctr"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526280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5057800"/>
            <a:ext cx="360040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4474840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Выполним номера из рабочей тетради: №111, 112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..\инфо\программы\5 класс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информатика\Босова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Л.Л. - Информатика 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, рабочая тетрадь ФГОС [2014].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djvu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229600" cy="57214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 на тему «Обработка </a:t>
            </a: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текстовой информации»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1-я строка – одно ключевое слово, определяющее содержание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2-я строка – два прилагательных, характеризующих данное понятие;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3-я строка – три глагола, обозначающих действие в рамках заданной темы;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4-я строка – короткое предложение, раскрывающее суть темы или отношение к ней;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5-я строка – синоним ключевого слова (существительное).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48680" y="40466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Р.т.: № 118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221</Words>
  <Application>Microsoft Office PowerPoint</Application>
  <PresentationFormat>Экран (4:3)</PresentationFormat>
  <Paragraphs>50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Обработка текстовой информации.  </vt:lpstr>
      <vt:lpstr>Как компьютер работает             с текстом? </vt:lpstr>
      <vt:lpstr>Презентация PowerPoint</vt:lpstr>
      <vt:lpstr>Этапы создания текстового документа</vt:lpstr>
      <vt:lpstr>Физкультминутка  «Танцуем сидя»</vt:lpstr>
      <vt:lpstr>Презентация PowerPoint</vt:lpstr>
      <vt:lpstr>Презентация PowerPoint</vt:lpstr>
      <vt:lpstr>Домашнее задание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презентации по информатике</dc:title>
  <dc:creator>user</dc:creator>
  <cp:lastModifiedBy>ольга зуева</cp:lastModifiedBy>
  <cp:revision>12</cp:revision>
  <dcterms:created xsi:type="dcterms:W3CDTF">2015-06-20T19:29:49Z</dcterms:created>
  <dcterms:modified xsi:type="dcterms:W3CDTF">2019-01-10T11:59:58Z</dcterms:modified>
</cp:coreProperties>
</file>